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66" r:id="rId5"/>
    <p:sldId id="257" r:id="rId6"/>
    <p:sldId id="258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3T17:28:41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0,'2244'0,"-2230"0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17:28:45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67 925 24575,'-1'-4'0,"0"-1"0,0 1 0,-1 0 0,1 0 0,-1 0 0,0 0 0,-3-4 0,-7-20 0,-1-35 0,2 0 0,3-1 0,1-127 0,6 183 0,1 1 0,1 0 0,-1 0 0,1-1 0,1 1 0,-1 0 0,1 0 0,0 0 0,1 0 0,0 1 0,0-1 0,0 0 0,1 1 0,0 0 0,0 0 0,0 0 0,1 1 0,0-1 0,0 1 0,0 0 0,1 1 0,8-6 0,102-77 0,-67 57 0,1 3 0,1 2 0,101-34 0,-94 38 0,-31 10 0,0 2 0,1 0 0,31-4 0,24-3 0,-56 9 0,0 2 0,0 1 0,40-1 0,939 6 0,-841 17 0,379-19 0,-531 2 0,-1 0 0,1 1 0,-1 0 0,0 1 0,0 1 0,0 0 0,0 0 0,-1 1 0,0 1 0,0 0 0,0 0 0,0 1 0,-1 1 0,-1-1 0,1 2 0,10 11 0,18 10 0,-31-25 0,0 0 0,0 1 0,-1 0 0,1 0 0,-1 0 0,0 1 0,5 8 0,129 249 0,-62-72 0,-70-174 0,-1 0 0,-1 0 0,0 0 0,-1 1 0,-1 0 0,2 29 0,-2 118 0,-5-104 0,0-50 0,-1 0 0,-1 0 0,0-1 0,-1 0 0,0 1 0,-1-1 0,0 0 0,0-1 0,-1 0 0,-13 16 0,-7 17 0,13-21 0,-2-1 0,-27 31 0,27-38 0,0 0 0,-1-1 0,-28 18 0,-7 4 0,-2 5 0,-1-2 0,-101 51 0,8-23 0,5-19 0,109-36 0,0-2 0,-1-1 0,0-1 0,0-2 0,-41 0 0,58-3 0,-44 5 0,-43 1 0,-1282-8 0,1380-1 0,-1 1 0,1-1 0,0-1 0,-1 1 0,1-1 0,0 0 0,0 0 0,0-1 0,1 0 0,-9-5 0,-54-43 0,44 31 0,11 10 0,-10-8 0,-38-39 0,-29-54 0,66 78 0,2-2 0,1-1 0,2 0 0,-21-59 0,28 66 0,6 16 0,0 0 0,1-1 0,0 1 0,1-1 0,1 0 0,-3-26 0,6-240-1365,0 266-5461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3T17:28:41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0,'2244'0,"-2230"0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17:28:45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67 925 24575,'-1'-4'0,"0"-1"0,0 1 0,-1 0 0,1 0 0,-1 0 0,0 0 0,-3-4 0,-7-20 0,-1-35 0,2 0 0,3-1 0,1-127 0,6 183 0,1 1 0,1 0 0,-1 0 0,1-1 0,1 1 0,-1 0 0,1 0 0,0 0 0,1 0 0,0 1 0,0-1 0,0 0 0,1 1 0,0 0 0,0 0 0,0 0 0,1 1 0,0-1 0,0 1 0,0 0 0,1 1 0,8-6 0,102-77 0,-67 57 0,1 3 0,1 2 0,101-34 0,-94 38 0,-31 10 0,0 2 0,1 0 0,31-4 0,24-3 0,-56 9 0,0 2 0,0 1 0,40-1 0,939 6 0,-841 17 0,379-19 0,-531 2 0,-1 0 0,1 1 0,-1 0 0,0 1 0,0 1 0,0 0 0,0 0 0,-1 1 0,0 1 0,0 0 0,0 0 0,0 1 0,-1 1 0,-1-1 0,1 2 0,10 11 0,18 10 0,-31-25 0,0 0 0,0 1 0,-1 0 0,1 0 0,-1 0 0,0 1 0,5 8 0,129 249 0,-62-72 0,-70-174 0,-1 0 0,-1 0 0,0 0 0,-1 1 0,-1 0 0,2 29 0,-2 118 0,-5-104 0,0-50 0,-1 0 0,-1 0 0,0-1 0,-1 0 0,0 1 0,-1-1 0,0 0 0,0-1 0,-1 0 0,-13 16 0,-7 17 0,13-21 0,-2-1 0,-27 31 0,27-38 0,0 0 0,-1-1 0,-28 18 0,-7 4 0,-2 5 0,-1-2 0,-101 51 0,8-23 0,5-19 0,109-36 0,0-2 0,-1-1 0,0-1 0,0-2 0,-41 0 0,58-3 0,-44 5 0,-43 1 0,-1282-8 0,1380-1 0,-1 1 0,1-1 0,0-1 0,-1 1 0,1-1 0,0 0 0,0 0 0,0-1 0,1 0 0,-9-5 0,-54-43 0,44 31 0,11 10 0,-10-8 0,-38-39 0,-29-54 0,66 78 0,2-2 0,1-1 0,2 0 0,-21-59 0,28 66 0,6 16 0,0 0 0,1-1 0,0 1 0,1-1 0,1 0 0,-3-26 0,6-240-1365,0 266-5461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3T17:19:31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17:19:4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42 544 24575,'-1'-1'0,"0"1"0,1 0 0,-1-1 0,0 1 0,0 0 0,1-1 0,-1 1 0,0-1 0,1 0 0,-1 1 0,0-1 0,1 1 0,-1-1 0,1 0 0,-1 1 0,1-1 0,-1 0 0,1 0 0,0 0 0,-1 1 0,1-1 0,0 0 0,0 0 0,-1 0 0,1 0 0,0 0 0,-6-33 0,4 17 0,-5-17 0,1-1 0,2 0 0,2-1 0,4-69 0,0 26 0,-3 75 0,1 0 0,0 1 0,0-1 0,1 1 0,-1-1 0,1 1 0,0-1 0,0 1 0,0-1 0,0 1 0,0-1 0,1 1 0,-1 0 0,1 0 0,0 0 0,0 0 0,1 0 0,-1 0 0,0 1 0,4-4 0,2 1 0,0 1 0,1 0 0,-1 0 0,1 0 0,0 1 0,14-2 0,-22 4 0,101-28 0,-66 23 0,-12 1 0,1 1 0,1 2 0,32 0 0,-51 2 0,0 0 0,-1 1 0,1 0 0,-1 0 0,1 1 0,-1 0 0,1 0 0,-1 0 0,0 1 0,0 0 0,0 0 0,-1 1 0,1-1 0,-1 1 0,0 1 0,0-1 0,8 9 0,-8-5 0,-1 0 0,0 0 0,0 0 0,0 1 0,-1 0 0,3 16 0,8 18 0,-6-20 0,-1 1 0,-1 0 0,3 25 0,-4-23 0,0 0 0,12 32 0,-11-42 0,-1 0 0,-1 1 0,0 0 0,-1-1 0,-1 1 0,-1 0 0,0 28 0,-1-4 0,1-20 0,-1 0 0,-4 25 0,3-40 0,0 1 0,-1-1 0,1 0 0,-1 0 0,-1 0 0,1 0 0,-1 0 0,0-1 0,0 1 0,-1-1 0,-6 8 0,4-8 0,1 1 0,-2-1 0,1 0 0,0-1 0,-1 1 0,0-1 0,0-1 0,0 1 0,-1-1 0,1 0 0,-1-1 0,0 0 0,1 0 0,-11 1 0,-11-1 0,-1-1 0,-47-3 0,8-1 0,62 2 5,1 0 0,-1 0 0,0 0-1,1-1 1,-1 0 0,1 0 0,0-1 0,0 0-1,0 0 1,0 0 0,0-1 0,0 0 0,1 0-1,0-1 1,0 1 0,0-1 0,1 0 0,-1 0 0,1 0-1,0-1 1,1 0 0,-7-12 0,-4-12-304,0 0 0,2-1 1,-11-43-1,20 64 18,0-3-6545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4/24/2022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3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1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6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9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7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1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95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customXml" Target="../ink/ink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customXml" Target="../ink/ink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視訊 3" descr="一張含有 無脊椎動物, 節肢動物, 黑暗, 夜空 的圖片&#10;&#10;自動產生的描述">
            <a:extLst>
              <a:ext uri="{FF2B5EF4-FFF2-40B4-BE49-F238E27FC236}">
                <a16:creationId xmlns:a16="http://schemas.microsoft.com/office/drawing/2014/main" id="{1FA43975-ED6F-1270-7930-6E263A5F4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9354A36-3667-DBDD-3A57-FE193C55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altLang="zh-TW" dirty="0" err="1"/>
              <a:t>Midtern</a:t>
            </a:r>
            <a:r>
              <a:rPr lang="en-US" altLang="zh-TW" dirty="0"/>
              <a:t> Project</a:t>
            </a:r>
            <a:r>
              <a:rPr lang="zh-TW" altLang="en-US" dirty="0"/>
              <a:t> </a:t>
            </a:r>
            <a:r>
              <a:rPr lang="en-US" altLang="zh-TW" dirty="0"/>
              <a:t>doc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B154F46-7A0F-C64F-85C3-0204A4B16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r>
              <a:rPr lang="en-US" altLang="zh-TW" dirty="0"/>
              <a:t>CBB107012 </a:t>
            </a:r>
            <a:r>
              <a:rPr lang="zh-TW" altLang="en-US" dirty="0"/>
              <a:t>廖埼幃</a:t>
            </a:r>
          </a:p>
        </p:txBody>
      </p:sp>
    </p:spTree>
    <p:extLst>
      <p:ext uri="{BB962C8B-B14F-4D97-AF65-F5344CB8AC3E}">
        <p14:creationId xmlns:p14="http://schemas.microsoft.com/office/powerpoint/2010/main" val="232984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98009-D198-43A3-52D6-0645662FF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410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1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4" name="Rectangle 1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2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版面配置區 6" descr="一張含有 文字 的圖片&#10;&#10;自動產生的描述">
            <a:extLst>
              <a:ext uri="{FF2B5EF4-FFF2-40B4-BE49-F238E27FC236}">
                <a16:creationId xmlns:a16="http://schemas.microsoft.com/office/drawing/2014/main" id="{DE872493-3009-0E3B-7BF5-B66FD40AB6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3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47" name="Rectangle 2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032678E-B748-A44B-2866-18B43BFD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zh-TW" altLang="en-US" sz="4400" cap="all" spc="-100" dirty="0"/>
              <a:t>初始畫面</a:t>
            </a:r>
            <a:endParaRPr lang="en-US" altLang="zh-TW" sz="4400" cap="all" spc="-100" dirty="0"/>
          </a:p>
        </p:txBody>
      </p:sp>
    </p:spTree>
    <p:extLst>
      <p:ext uri="{BB962C8B-B14F-4D97-AF65-F5344CB8AC3E}">
        <p14:creationId xmlns:p14="http://schemas.microsoft.com/office/powerpoint/2010/main" val="177215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24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8" name="Rectangle 26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圖片版面配置區 13" descr="一張含有 文字 的圖片&#10;&#10;自動產生的描述">
            <a:extLst>
              <a:ext uri="{FF2B5EF4-FFF2-40B4-BE49-F238E27FC236}">
                <a16:creationId xmlns:a16="http://schemas.microsoft.com/office/drawing/2014/main" id="{F5D17BA8-02D3-F691-EC6D-2EE0B71E92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" b="1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標題 17">
            <a:extLst>
              <a:ext uri="{FF2B5EF4-FFF2-40B4-BE49-F238E27FC236}">
                <a16:creationId xmlns:a16="http://schemas.microsoft.com/office/drawing/2014/main" id="{32668ECF-F52A-4A47-2FE8-B53E346E5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zh-TW" altLang="en-US" sz="4400" cap="all" spc="-100" dirty="0"/>
              <a:t>按下</a:t>
            </a:r>
            <a:r>
              <a:rPr lang="en-US" altLang="zh-TW" sz="4400" cap="all" spc="-100" dirty="0"/>
              <a:t>Add notes</a:t>
            </a:r>
            <a:r>
              <a:rPr lang="zh-TW" altLang="en-US" sz="4400" cap="all" spc="-100" dirty="0"/>
              <a:t>按鈕後新增一筆資料</a:t>
            </a:r>
            <a:endParaRPr lang="en-US" altLang="zh-TW" sz="4400" cap="all" spc="-100" dirty="0"/>
          </a:p>
        </p:txBody>
      </p:sp>
      <p:sp>
        <p:nvSpPr>
          <p:cNvPr id="60" name="文字版面配置區 15">
            <a:extLst>
              <a:ext uri="{FF2B5EF4-FFF2-40B4-BE49-F238E27FC236}">
                <a16:creationId xmlns:a16="http://schemas.microsoft.com/office/drawing/2014/main" id="{B7B849C2-0438-5033-6F52-045B7BA8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2811A6D0-7A13-E4D3-EF00-F4844232B9F4}"/>
                  </a:ext>
                </a:extLst>
              </p14:cNvPr>
              <p14:cNvContentPartPr/>
              <p14:nvPr/>
            </p14:nvContentPartPr>
            <p14:xfrm>
              <a:off x="3526798" y="908369"/>
              <a:ext cx="813240" cy="360"/>
            </p14:xfrm>
          </p:contentPart>
        </mc:Choice>
        <mc:Fallback xmlns=""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2811A6D0-7A13-E4D3-EF00-F4844232B9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2798" y="800369"/>
                <a:ext cx="920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C68D7747-64C8-0FD1-6209-8DA61213A91F}"/>
                  </a:ext>
                </a:extLst>
              </p14:cNvPr>
              <p14:cNvContentPartPr/>
              <p14:nvPr/>
            </p14:nvContentPartPr>
            <p14:xfrm>
              <a:off x="3407998" y="510209"/>
              <a:ext cx="1152720" cy="63612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C68D7747-64C8-0FD1-6209-8DA61213A9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8998" y="501209"/>
                <a:ext cx="1170360" cy="6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54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字版面配置區 15">
            <a:extLst>
              <a:ext uri="{FF2B5EF4-FFF2-40B4-BE49-F238E27FC236}">
                <a16:creationId xmlns:a16="http://schemas.microsoft.com/office/drawing/2014/main" id="{B7B849C2-0438-5033-6F52-045B7BA8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377538"/>
            <a:ext cx="3144774" cy="4520342"/>
          </a:xfrm>
        </p:spPr>
        <p:txBody>
          <a:bodyPr/>
          <a:lstStyle/>
          <a:p>
            <a:r>
              <a:rPr lang="zh-TW" altLang="en-US"/>
              <a:t>選定資料後，可以點擊右上來更改標題，右下來更改內容，更改後點擊左側即可完成更改。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2811A6D0-7A13-E4D3-EF00-F4844232B9F4}"/>
                  </a:ext>
                </a:extLst>
              </p14:cNvPr>
              <p14:cNvContentPartPr/>
              <p14:nvPr/>
            </p14:nvContentPartPr>
            <p14:xfrm>
              <a:off x="3526798" y="908369"/>
              <a:ext cx="813240" cy="360"/>
            </p14:xfrm>
          </p:contentPart>
        </mc:Choice>
        <mc:Fallback xmlns=""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2811A6D0-7A13-E4D3-EF00-F4844232B9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2798" y="800369"/>
                <a:ext cx="920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C68D7747-64C8-0FD1-6209-8DA61213A91F}"/>
                  </a:ext>
                </a:extLst>
              </p14:cNvPr>
              <p14:cNvContentPartPr/>
              <p14:nvPr/>
            </p14:nvContentPartPr>
            <p14:xfrm>
              <a:off x="3407998" y="510209"/>
              <a:ext cx="1152720" cy="63612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C68D7747-64C8-0FD1-6209-8DA61213A9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8998" y="501209"/>
                <a:ext cx="1170360" cy="653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A06656F6-D05D-4671-A0AE-777E1C80CA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t="984" b="984"/>
          <a:stretch/>
        </p:blipFill>
        <p:spPr/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A53E22EB-6CC4-DD1B-F554-B709102B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607779"/>
          </a:xfrm>
        </p:spPr>
        <p:txBody>
          <a:bodyPr/>
          <a:lstStyle/>
          <a:p>
            <a:r>
              <a:rPr lang="zh-TW" altLang="en-US" dirty="0"/>
              <a:t>編輯</a:t>
            </a:r>
          </a:p>
        </p:txBody>
      </p:sp>
    </p:spTree>
    <p:extLst>
      <p:ext uri="{BB962C8B-B14F-4D97-AF65-F5344CB8AC3E}">
        <p14:creationId xmlns:p14="http://schemas.microsoft.com/office/powerpoint/2010/main" val="155645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圖片版面配置區 13">
            <a:extLst>
              <a:ext uri="{FF2B5EF4-FFF2-40B4-BE49-F238E27FC236}">
                <a16:creationId xmlns:a16="http://schemas.microsoft.com/office/drawing/2014/main" id="{C30ADE9F-27F4-6B65-5334-D2EEBFFE71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032678E-B748-A44B-2866-18B43BFD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355458"/>
            <a:ext cx="4775075" cy="1630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zh-TW" altLang="en-US" sz="4400" cap="all" spc="-100" dirty="0"/>
              <a:t>選擇狀態</a:t>
            </a:r>
            <a:endParaRPr lang="en-US" altLang="zh-TW" sz="4400" cap="all" spc="-1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096875-2A3C-2160-C46F-5BBE49C37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33793" y="3995988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spc="80" dirty="0"/>
              <a:t>可以使用下拉式選單選擇資料的狀態</a:t>
            </a:r>
            <a:endParaRPr lang="en-US" altLang="zh-TW" spc="80" dirty="0"/>
          </a:p>
        </p:txBody>
      </p:sp>
    </p:spTree>
    <p:extLst>
      <p:ext uri="{BB962C8B-B14F-4D97-AF65-F5344CB8AC3E}">
        <p14:creationId xmlns:p14="http://schemas.microsoft.com/office/powerpoint/2010/main" val="1169051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2204772F-4695-F07C-51B7-262694FEDE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032678E-B748-A44B-2866-18B43BFD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355458"/>
            <a:ext cx="4775075" cy="1630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4400" cap="all" spc="-100"/>
              <a:t>All notes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096875-2A3C-2160-C46F-5BBE49C37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33793" y="3995988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spc="80" dirty="0"/>
              <a:t>在</a:t>
            </a:r>
            <a:r>
              <a:rPr lang="en-US" altLang="zh-TW" spc="80" dirty="0"/>
              <a:t>tab</a:t>
            </a:r>
            <a:r>
              <a:rPr lang="zh-TW" altLang="en-US" spc="80" dirty="0"/>
              <a:t>的</a:t>
            </a:r>
            <a:r>
              <a:rPr lang="en-US" altLang="zh-TW" spc="80" dirty="0"/>
              <a:t>All notes</a:t>
            </a:r>
            <a:r>
              <a:rPr lang="zh-TW" altLang="en-US" spc="80" dirty="0"/>
              <a:t>中會顯示所有狀態下的資料。</a:t>
            </a:r>
            <a:endParaRPr lang="en-US" altLang="zh-TW" spc="80" dirty="0"/>
          </a:p>
        </p:txBody>
      </p:sp>
    </p:spTree>
    <p:extLst>
      <p:ext uri="{BB962C8B-B14F-4D97-AF65-F5344CB8AC3E}">
        <p14:creationId xmlns:p14="http://schemas.microsoft.com/office/powerpoint/2010/main" val="865136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55E18478-1C19-1FE2-F4FD-46F2933906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032678E-B748-A44B-2866-18B43BFD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355458"/>
            <a:ext cx="4775075" cy="1630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4400" cap="all" spc="-100" dirty="0"/>
              <a:t>On the way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096875-2A3C-2160-C46F-5BBE49C37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33793" y="3995988"/>
            <a:ext cx="4775075" cy="55965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spc="80" dirty="0"/>
              <a:t>在</a:t>
            </a:r>
            <a:r>
              <a:rPr lang="en-US" altLang="zh-TW" spc="80" dirty="0"/>
              <a:t>tab</a:t>
            </a:r>
            <a:r>
              <a:rPr lang="zh-TW" altLang="en-US" spc="80" dirty="0"/>
              <a:t>的</a:t>
            </a:r>
            <a:r>
              <a:rPr lang="en-US" altLang="zh-TW" spc="80" dirty="0"/>
              <a:t>on the way</a:t>
            </a:r>
            <a:r>
              <a:rPr lang="zh-TW" altLang="en-US" spc="80" dirty="0"/>
              <a:t>中會顯示目前標記為進行中的資料。</a:t>
            </a:r>
            <a:endParaRPr lang="en-US" altLang="zh-TW" spc="80" dirty="0"/>
          </a:p>
        </p:txBody>
      </p:sp>
    </p:spTree>
    <p:extLst>
      <p:ext uri="{BB962C8B-B14F-4D97-AF65-F5344CB8AC3E}">
        <p14:creationId xmlns:p14="http://schemas.microsoft.com/office/powerpoint/2010/main" val="2169285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圖片版面配置區 25" descr="一張含有 文字 的圖片&#10;&#10;自動產生的描述">
            <a:extLst>
              <a:ext uri="{FF2B5EF4-FFF2-40B4-BE49-F238E27FC236}">
                <a16:creationId xmlns:a16="http://schemas.microsoft.com/office/drawing/2014/main" id="{5D373374-1DA0-F58D-E2D1-1BBED17A42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032678E-B748-A44B-2866-18B43BFD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355458"/>
            <a:ext cx="4775075" cy="1630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4400" cap="all" spc="-100" dirty="0"/>
              <a:t>done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096875-2A3C-2160-C46F-5BBE49C37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33793" y="3995988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sz="1700" spc="80"/>
              <a:t>在</a:t>
            </a:r>
            <a:r>
              <a:rPr lang="en-US" altLang="zh-TW" sz="1700" spc="80"/>
              <a:t>tab</a:t>
            </a:r>
            <a:r>
              <a:rPr lang="zh-TW" altLang="en-US" sz="1700" spc="80"/>
              <a:t>的</a:t>
            </a:r>
            <a:r>
              <a:rPr lang="en-US" altLang="zh-TW" sz="1700" spc="80"/>
              <a:t>done</a:t>
            </a:r>
            <a:r>
              <a:rPr lang="zh-TW" altLang="en-US" sz="1700" spc="80"/>
              <a:t>中會顯示目前標記為已完成的資料。</a:t>
            </a:r>
            <a:endParaRPr lang="en-US" altLang="zh-TW" sz="1700" spc="80"/>
          </a:p>
        </p:txBody>
      </p:sp>
    </p:spTree>
    <p:extLst>
      <p:ext uri="{BB962C8B-B14F-4D97-AF65-F5344CB8AC3E}">
        <p14:creationId xmlns:p14="http://schemas.microsoft.com/office/powerpoint/2010/main" val="4155514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版面配置區 6">
            <a:extLst>
              <a:ext uri="{FF2B5EF4-FFF2-40B4-BE49-F238E27FC236}">
                <a16:creationId xmlns:a16="http://schemas.microsoft.com/office/drawing/2014/main" id="{0B4EF08E-B60A-B3C1-5E4B-FF675F20ED9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032678E-B748-A44B-2866-18B43BFD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355458"/>
            <a:ext cx="4775075" cy="1630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4400" cap="all" spc="-100" dirty="0"/>
              <a:t>gone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096875-2A3C-2160-C46F-5BBE49C37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33793" y="3995988"/>
            <a:ext cx="4775075" cy="559656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spc="80" dirty="0"/>
              <a:t>在</a:t>
            </a:r>
            <a:r>
              <a:rPr lang="en-US" altLang="zh-TW" spc="80" dirty="0"/>
              <a:t>tab</a:t>
            </a:r>
            <a:r>
              <a:rPr lang="zh-TW" altLang="en-US" spc="80" dirty="0"/>
              <a:t>的</a:t>
            </a:r>
            <a:r>
              <a:rPr lang="en-US" altLang="zh-TW" spc="80" dirty="0"/>
              <a:t>gone</a:t>
            </a:r>
            <a:r>
              <a:rPr lang="zh-TW" altLang="en-US" spc="80" dirty="0"/>
              <a:t>中會顯示目前已標記刪除的資料，在此標記狀態下</a:t>
            </a:r>
            <a:r>
              <a:rPr lang="zh-TW" altLang="en-US" spc="80" dirty="0">
                <a:solidFill>
                  <a:srgbClr val="FF0000"/>
                </a:solidFill>
              </a:rPr>
              <a:t>按垃圾桶的圖示即可刪除此筆資料</a:t>
            </a:r>
            <a:r>
              <a:rPr lang="zh-TW" altLang="en-US" spc="80" dirty="0"/>
              <a:t>。</a:t>
            </a:r>
            <a:endParaRPr lang="en-US" altLang="zh-TW" spc="8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0E1E2064-0956-D998-8884-F4B8154F7F11}"/>
                  </a:ext>
                </a:extLst>
              </p14:cNvPr>
              <p14:cNvContentPartPr/>
              <p14:nvPr/>
            </p14:nvContentPartPr>
            <p14:xfrm>
              <a:off x="443668" y="2265586"/>
              <a:ext cx="360" cy="360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0E1E2064-0956-D998-8884-F4B8154F7F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668" y="215794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筆跡 23">
                <a:extLst>
                  <a:ext uri="{FF2B5EF4-FFF2-40B4-BE49-F238E27FC236}">
                    <a16:creationId xmlns:a16="http://schemas.microsoft.com/office/drawing/2014/main" id="{E67F1DEF-44B9-7363-8C4D-D526EC1F7B6D}"/>
                  </a:ext>
                </a:extLst>
              </p14:cNvPr>
              <p14:cNvContentPartPr/>
              <p14:nvPr/>
            </p14:nvContentPartPr>
            <p14:xfrm>
              <a:off x="307588" y="2083426"/>
              <a:ext cx="224280" cy="298800"/>
            </p14:xfrm>
          </p:contentPart>
        </mc:Choice>
        <mc:Fallback xmlns="">
          <p:pic>
            <p:nvPicPr>
              <p:cNvPr id="24" name="筆跡 23">
                <a:extLst>
                  <a:ext uri="{FF2B5EF4-FFF2-40B4-BE49-F238E27FC236}">
                    <a16:creationId xmlns:a16="http://schemas.microsoft.com/office/drawing/2014/main" id="{E67F1DEF-44B9-7363-8C4D-D526EC1F7B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948" y="2074786"/>
                <a:ext cx="241920" cy="3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109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_2SEEDS">
      <a:dk1>
        <a:srgbClr val="000000"/>
      </a:dk1>
      <a:lt1>
        <a:srgbClr val="FFFFFF"/>
      </a:lt1>
      <a:dk2>
        <a:srgbClr val="1B1C38"/>
      </a:dk2>
      <a:lt2>
        <a:srgbClr val="E8E8E2"/>
      </a:lt2>
      <a:accent1>
        <a:srgbClr val="3B41B1"/>
      </a:accent1>
      <a:accent2>
        <a:srgbClr val="4D84C3"/>
      </a:accent2>
      <a:accent3>
        <a:srgbClr val="784DC3"/>
      </a:accent3>
      <a:accent4>
        <a:srgbClr val="B13B84"/>
      </a:accent4>
      <a:accent5>
        <a:srgbClr val="C34D65"/>
      </a:accent5>
      <a:accent6>
        <a:srgbClr val="B1543B"/>
      </a:accent6>
      <a:hlink>
        <a:srgbClr val="BF3F85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139</Words>
  <Application>Microsoft Office PowerPoint</Application>
  <PresentationFormat>寬螢幕</PresentationFormat>
  <Paragraphs>17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3" baseType="lpstr">
      <vt:lpstr>Garamond</vt:lpstr>
      <vt:lpstr>Goudy Old Style</vt:lpstr>
      <vt:lpstr>SavonVTI</vt:lpstr>
      <vt:lpstr>Midtern Project doc</vt:lpstr>
      <vt:lpstr>初始畫面</vt:lpstr>
      <vt:lpstr>按下Add notes按鈕後新增一筆資料</vt:lpstr>
      <vt:lpstr>編輯</vt:lpstr>
      <vt:lpstr>選擇狀態</vt:lpstr>
      <vt:lpstr>All notes</vt:lpstr>
      <vt:lpstr>On the way</vt:lpstr>
      <vt:lpstr>done</vt:lpstr>
      <vt:lpstr>gone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Midtren Project doc</dc:title>
  <dc:creator>埼幃 廖</dc:creator>
  <cp:lastModifiedBy>埼幃 廖</cp:lastModifiedBy>
  <cp:revision>23</cp:revision>
  <dcterms:created xsi:type="dcterms:W3CDTF">2022-04-23T17:06:05Z</dcterms:created>
  <dcterms:modified xsi:type="dcterms:W3CDTF">2022-04-23T17:51:16Z</dcterms:modified>
</cp:coreProperties>
</file>